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F376F-82D7-48D5-BA52-8EC15237DA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BD05AE-1DFB-41EE-87F8-EA4ABE762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78761-6E0C-49D4-B3E0-EF2466EF8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4418-3A67-466B-A475-50F8A9ACC5C5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5B7F7-1DEA-49D2-8E0E-FDCEA6889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0F6B4-C990-4255-814C-655D4108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F9E6-018F-48B6-8C0F-6A8905ECC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653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98D67-581A-4550-B67D-C97EEF768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CBAA0C-5E1D-4DAB-9487-8688E0E143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0B141-6D7B-4A5D-ACB9-BE4A91BF4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4418-3A67-466B-A475-50F8A9ACC5C5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909D4-A169-481C-9619-CD4D8DF32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90F21-6900-4964-BAB4-74E5FEE31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F9E6-018F-48B6-8C0F-6A8905ECC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57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6DA7F9-238B-4C4B-99A3-F3B1AA700A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B78F5F-9E4A-473B-AA76-7F0702F36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A4649-9382-41C3-AA8C-F22E62786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4418-3A67-466B-A475-50F8A9ACC5C5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D6F8B-4251-48CD-9331-D3B2FF60B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E2753-496E-4BE8-B5B6-DB3EB04FD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F9E6-018F-48B6-8C0F-6A8905ECC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164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C84C0-F0AF-4520-BC40-0F837AC6F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FC239-F0AD-4BB1-80CE-AC5C6502B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BCE65-1076-4150-9ED1-AC536B2E0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4418-3A67-466B-A475-50F8A9ACC5C5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04436-1509-41C1-8624-115BBC7F2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8528D-53BF-4242-B7BD-EA19F91C5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F9E6-018F-48B6-8C0F-6A8905ECC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46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51B58-5586-487B-908D-7752E9BB1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062A21-32F7-48C8-BEF3-BD9926EEE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54B39-79A0-4C36-986B-7DA6D6A73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4418-3A67-466B-A475-50F8A9ACC5C5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23D9E-B47E-420A-AAD0-1027DD22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F7774-3A08-4AB2-ACCB-4BBD1AC2C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F9E6-018F-48B6-8C0F-6A8905ECC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231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D998F-2EA0-428E-AD74-D06006C73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08329-6D6D-4F25-BCC1-1D59BDA7CF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4C0DF-F688-466A-AD72-2B6BFF1BB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60D2CF-50B3-4293-BBB7-DBB207E1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4418-3A67-466B-A475-50F8A9ACC5C5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1C158-E3EE-47E4-A695-BE29E5B6B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9383B5-ACD6-4C5B-A976-EE71B6B61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F9E6-018F-48B6-8C0F-6A8905ECC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50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FA079-6DB1-49C4-A907-C09BF118B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271D1-A603-48C7-874B-A44D52AB4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2660AD-EAAD-4014-8442-92D1A15FA4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23772-7094-4C5E-8413-5F370D7F6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7EE4A4-583F-4AD7-8317-2A06CF8EFC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F795AA-0153-43BE-BAE5-9D8437F2C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4418-3A67-466B-A475-50F8A9ACC5C5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1397CC-8789-4D35-93EC-543D53B8B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0A6159-1FED-4923-A2F9-CE36FEFC8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F9E6-018F-48B6-8C0F-6A8905ECC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34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A30C-2471-4C18-9512-92CD4CD9F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773C84-5C20-449F-972B-CA07224D0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4418-3A67-466B-A475-50F8A9ACC5C5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664F5C-5F51-415D-9B20-8FBA442DB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0D72C7-8135-4746-8654-C111AE89D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F9E6-018F-48B6-8C0F-6A8905ECC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24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B91A0D-0CBE-4294-9FB0-CCFAC6EF8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4418-3A67-466B-A475-50F8A9ACC5C5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7663AE-5AA5-42FD-8D2F-BD71DB9DE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37303D-D182-4483-A884-1FE85E614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F9E6-018F-48B6-8C0F-6A8905ECC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555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685D0-8FF4-4F2C-84BA-770066A5B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E86B8-A20F-4DD0-8D2F-7DD2789B7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F00B43-C647-4A67-9B8F-FC98B93A7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3B636-6F35-4464-B217-671FFC173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4418-3A67-466B-A475-50F8A9ACC5C5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2E9CCF-E9AF-44C9-893D-757B241F2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3C702C-5174-46C2-A2F9-89D058ADA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F9E6-018F-48B6-8C0F-6A8905ECC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95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87E7F-7467-4EA0-8260-BE3C94307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7C5B2F-9999-41AF-B2A7-EF8D935BD6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DC1EC-0DEB-46C9-93F4-B5226DD85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4533EE-914E-4C37-8599-67D6C2115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4418-3A67-466B-A475-50F8A9ACC5C5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3AC267-E356-4A56-9084-A5C301872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A46680-ECD7-4238-85C2-E344F5484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F9E6-018F-48B6-8C0F-6A8905ECC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67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2108C4-8F85-4A11-992D-D6F68C572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743EEB-9C08-49E9-9623-82D8BEBAD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D85FC-E0DB-4F52-B07F-B71ABD7346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94418-3A67-466B-A475-50F8A9ACC5C5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6DE44-84C0-4C6E-B640-4926AA4AEF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94013-6323-486C-A555-BB0AB487D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9F9E6-018F-48B6-8C0F-6A8905ECC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41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trockstars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topmarks.co.uk/maths-games/hit-the-butt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oogle Shape;84;p1">
            <a:extLst>
              <a:ext uri="{FF2B5EF4-FFF2-40B4-BE49-F238E27FC236}">
                <a16:creationId xmlns:a16="http://schemas.microsoft.com/office/drawing/2014/main" id="{A29CB2AC-57FE-471D-A166-6434E3315B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8578636"/>
              </p:ext>
            </p:extLst>
          </p:nvPr>
        </p:nvGraphicFramePr>
        <p:xfrm>
          <a:off x="130629" y="92766"/>
          <a:ext cx="11887200" cy="66724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188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724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Google Shape;85;p1">
            <a:extLst>
              <a:ext uri="{FF2B5EF4-FFF2-40B4-BE49-F238E27FC236}">
                <a16:creationId xmlns:a16="http://schemas.microsoft.com/office/drawing/2014/main" id="{963C2DC4-E97E-4049-8511-C3A75B8EFD1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3815" r="62872"/>
          <a:stretch/>
        </p:blipFill>
        <p:spPr>
          <a:xfrm>
            <a:off x="5531100" y="208158"/>
            <a:ext cx="1146704" cy="122559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86;p1">
            <a:extLst>
              <a:ext uri="{FF2B5EF4-FFF2-40B4-BE49-F238E27FC236}">
                <a16:creationId xmlns:a16="http://schemas.microsoft.com/office/drawing/2014/main" id="{8D03E843-F026-4B57-988D-53A6257DD23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841237" y="1538762"/>
            <a:ext cx="4465983" cy="700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r>
              <a:rPr lang="en-GB" sz="2220" u="sng" dirty="0">
                <a:latin typeface="Comic Sans MS"/>
                <a:ea typeface="Comic Sans MS"/>
                <a:cs typeface="Comic Sans MS"/>
                <a:sym typeface="Comic Sans MS"/>
              </a:rPr>
              <a:t>Lower Key stage</a:t>
            </a: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r>
              <a:rPr lang="en-GB" sz="2220" u="sng" dirty="0">
                <a:latin typeface="Comic Sans MS"/>
                <a:sym typeface="Comic Sans MS"/>
              </a:rPr>
              <a:t>Home Learning Ideas</a:t>
            </a:r>
            <a:endParaRPr dirty="0"/>
          </a:p>
        </p:txBody>
      </p:sp>
      <p:sp>
        <p:nvSpPr>
          <p:cNvPr id="7" name="Google Shape;87;p1">
            <a:extLst>
              <a:ext uri="{FF2B5EF4-FFF2-40B4-BE49-F238E27FC236}">
                <a16:creationId xmlns:a16="http://schemas.microsoft.com/office/drawing/2014/main" id="{A60549E0-123B-44AE-85D6-A6F18EE6FFFC}"/>
              </a:ext>
            </a:extLst>
          </p:cNvPr>
          <p:cNvSpPr txBox="1"/>
          <p:nvPr/>
        </p:nvSpPr>
        <p:spPr>
          <a:xfrm>
            <a:off x="358540" y="208158"/>
            <a:ext cx="3554907" cy="3693278"/>
          </a:xfrm>
          <a:prstGeom prst="rect">
            <a:avLst/>
          </a:prstGeom>
          <a:solidFill>
            <a:srgbClr val="92D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u="sng" dirty="0">
                <a:solidFill>
                  <a:schemeClr val="dk1"/>
                </a:solidFill>
                <a:latin typeface="SassoonPrimary" panose="020B0500000000000000" pitchFamily="34" charset="0"/>
                <a:ea typeface="Comic Sans MS"/>
                <a:cs typeface="Comic Sans MS"/>
                <a:sym typeface="Comic Sans MS"/>
              </a:rPr>
              <a:t>English – Writing to Inform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b="1" u="sng" dirty="0">
              <a:solidFill>
                <a:schemeClr val="dk1"/>
              </a:solidFill>
              <a:latin typeface="SassoonPrimary" panose="020B0500000000000000" pitchFamily="34" charset="0"/>
              <a:ea typeface="Comic Sans MS"/>
              <a:cs typeface="Comic Sans MS"/>
              <a:sym typeface="Comic Sans MS"/>
            </a:endParaRP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  <a:latin typeface="SassoonPrimary" panose="020B0500000000000000" pitchFamily="34" charset="0"/>
                <a:ea typeface="Comic Sans MS"/>
                <a:cs typeface="Comic Sans MS"/>
                <a:sym typeface="Comic Sans MS"/>
              </a:rPr>
              <a:t>C</a:t>
            </a:r>
            <a:r>
              <a:rPr lang="en-GB" dirty="0">
                <a:solidFill>
                  <a:schemeClr val="dk1"/>
                </a:solidFill>
                <a:latin typeface="SassoonPrimary" panose="020B0500000000000000" pitchFamily="34" charset="0"/>
                <a:ea typeface="Comic Sans MS"/>
                <a:cs typeface="Comic Sans MS"/>
                <a:sym typeface="Comic Sans MS"/>
              </a:rPr>
              <a:t>an you write a diary entry about your day? </a:t>
            </a: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  <a:latin typeface="SassoonPrimary" panose="020B0500000000000000" pitchFamily="34" charset="0"/>
                <a:ea typeface="Comic Sans MS"/>
                <a:cs typeface="Comic Sans MS"/>
                <a:sym typeface="Comic Sans MS"/>
              </a:rPr>
              <a:t>C</a:t>
            </a:r>
            <a:r>
              <a:rPr lang="en-GB" dirty="0">
                <a:solidFill>
                  <a:schemeClr val="dk1"/>
                </a:solidFill>
                <a:latin typeface="SassoonPrimary" panose="020B0500000000000000" pitchFamily="34" charset="0"/>
                <a:ea typeface="Comic Sans MS"/>
                <a:cs typeface="Comic Sans MS"/>
                <a:sym typeface="Comic Sans MS"/>
              </a:rPr>
              <a:t>an you write about a day in the past that you really enjoyed? </a:t>
            </a: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  <a:latin typeface="SassoonPrimary" panose="020B0500000000000000" pitchFamily="34" charset="0"/>
                <a:ea typeface="Comic Sans MS"/>
                <a:cs typeface="Comic Sans MS"/>
                <a:sym typeface="Comic Sans MS"/>
              </a:rPr>
              <a:t>An alien has landed on Earth… write a set of instructions to teach the alien how to play a sport of your choice (football, tennis, swimming.) </a:t>
            </a:r>
            <a:endParaRPr lang="en-GB" dirty="0">
              <a:solidFill>
                <a:schemeClr val="dk1"/>
              </a:solidFill>
              <a:latin typeface="SassoonPrimary" panose="020B0500000000000000" pitchFamily="34" charset="0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b="1" u="sng" dirty="0">
              <a:solidFill>
                <a:schemeClr val="dk1"/>
              </a:solidFill>
              <a:latin typeface="SassoonPrimary" panose="020B0500000000000000" pitchFamily="34" charset="0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u="sng" dirty="0">
                <a:solidFill>
                  <a:schemeClr val="dk1"/>
                </a:solidFill>
                <a:latin typeface="SassoonPrimary" panose="020B0500000000000000" pitchFamily="34" charset="0"/>
                <a:ea typeface="Comic Sans MS"/>
                <a:cs typeface="Comic Sans MS"/>
                <a:sym typeface="Comic Sans MS"/>
              </a:rPr>
              <a:t> </a:t>
            </a:r>
          </a:p>
        </p:txBody>
      </p:sp>
      <p:sp>
        <p:nvSpPr>
          <p:cNvPr id="8" name="Google Shape;90;p1">
            <a:extLst>
              <a:ext uri="{FF2B5EF4-FFF2-40B4-BE49-F238E27FC236}">
                <a16:creationId xmlns:a16="http://schemas.microsoft.com/office/drawing/2014/main" id="{DA377A85-11E6-4E9A-818E-0E8D0CC15823}"/>
              </a:ext>
            </a:extLst>
          </p:cNvPr>
          <p:cNvSpPr txBox="1"/>
          <p:nvPr/>
        </p:nvSpPr>
        <p:spPr>
          <a:xfrm>
            <a:off x="4097820" y="2670822"/>
            <a:ext cx="3990156" cy="1323399"/>
          </a:xfrm>
          <a:prstGeom prst="rect">
            <a:avLst/>
          </a:prstGeom>
          <a:solidFill>
            <a:srgbClr val="92D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GB" sz="1600" dirty="0">
                <a:solidFill>
                  <a:schemeClr val="bg2"/>
                </a:solidFill>
                <a:effectLst/>
                <a:latin typeface="SassoonPrimary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Elm Tree Way</a:t>
            </a:r>
            <a:endParaRPr lang="en-GB" sz="1600" dirty="0">
              <a:solidFill>
                <a:schemeClr val="bg2"/>
              </a:solidFill>
              <a:effectLst/>
              <a:latin typeface="SassoonPrimary" panose="020B0500000000000000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600" b="1" dirty="0">
                <a:solidFill>
                  <a:srgbClr val="000000"/>
                </a:solidFill>
                <a:effectLst/>
                <a:latin typeface="SassoonPrimary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feel Safe, Happy, Special and have Needs Met</a:t>
            </a:r>
          </a:p>
          <a:p>
            <a:pPr algn="ctr"/>
            <a:r>
              <a:rPr lang="en-GB" sz="1600" b="1" dirty="0">
                <a:solidFill>
                  <a:srgbClr val="000000"/>
                </a:solidFill>
                <a:effectLst/>
                <a:latin typeface="SassoonPrimary" panose="020B05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being Caring, Consistent and Calm at all times. </a:t>
            </a:r>
            <a:endParaRPr lang="en-GB" sz="1600" b="1" i="0" u="none" strike="noStrike" cap="none" dirty="0">
              <a:solidFill>
                <a:schemeClr val="dk1"/>
              </a:solidFill>
              <a:latin typeface="SassoonPrimary" panose="020B0500000000000000" pitchFamily="34" charset="0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" name="Google Shape;91;p1">
            <a:extLst>
              <a:ext uri="{FF2B5EF4-FFF2-40B4-BE49-F238E27FC236}">
                <a16:creationId xmlns:a16="http://schemas.microsoft.com/office/drawing/2014/main" id="{9098DD4F-610B-4CA8-BC36-8049FDB29C80}"/>
              </a:ext>
            </a:extLst>
          </p:cNvPr>
          <p:cNvSpPr txBox="1"/>
          <p:nvPr/>
        </p:nvSpPr>
        <p:spPr>
          <a:xfrm>
            <a:off x="358540" y="4386641"/>
            <a:ext cx="3976355" cy="2031285"/>
          </a:xfrm>
          <a:prstGeom prst="rect">
            <a:avLst/>
          </a:prstGeom>
          <a:solidFill>
            <a:srgbClr val="92D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i="0" u="sng" strike="noStrike" cap="none" dirty="0">
                <a:solidFill>
                  <a:schemeClr val="dk1"/>
                </a:solidFill>
                <a:latin typeface="SassoonPrimary" panose="020B0500000000000000" pitchFamily="34" charset="0"/>
                <a:ea typeface="Comic Sans MS"/>
                <a:cs typeface="Comic Sans MS"/>
                <a:sym typeface="Comic Sans MS"/>
              </a:rPr>
              <a:t>Maths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b="1" u="sng" dirty="0">
              <a:solidFill>
                <a:schemeClr val="dk1"/>
              </a:solidFill>
              <a:latin typeface="SassoonPrimary" panose="020B0500000000000000" pitchFamily="34" charset="0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strike="noStrike" cap="none" dirty="0">
                <a:solidFill>
                  <a:schemeClr val="dk1"/>
                </a:solidFill>
                <a:latin typeface="SassoonPrimary" panose="020B0500000000000000" pitchFamily="34" charset="0"/>
                <a:ea typeface="Comic Sans MS"/>
                <a:cs typeface="Comic Sans MS"/>
                <a:sym typeface="Comic Sans MS"/>
              </a:rPr>
              <a:t>T</a:t>
            </a:r>
            <a:r>
              <a:rPr lang="en-GB" i="0" strike="noStrike" cap="none" dirty="0" err="1">
                <a:solidFill>
                  <a:schemeClr val="dk1"/>
                </a:solidFill>
                <a:latin typeface="SassoonPrimary" panose="020B0500000000000000" pitchFamily="34" charset="0"/>
                <a:ea typeface="Comic Sans MS"/>
                <a:cs typeface="Comic Sans MS"/>
                <a:sym typeface="Comic Sans MS"/>
              </a:rPr>
              <a:t>imestable</a:t>
            </a:r>
            <a:r>
              <a:rPr lang="en-GB" i="0" strike="noStrike" cap="none" dirty="0">
                <a:solidFill>
                  <a:schemeClr val="dk1"/>
                </a:solidFill>
                <a:latin typeface="SassoonPrimary" panose="020B0500000000000000" pitchFamily="34" charset="0"/>
                <a:ea typeface="Comic Sans MS"/>
                <a:cs typeface="Comic Sans MS"/>
                <a:sym typeface="Comic Sans MS"/>
              </a:rPr>
              <a:t> practice </a:t>
            </a:r>
          </a:p>
          <a:p>
            <a:pPr lvl="0" algn="ctr"/>
            <a:r>
              <a:rPr lang="en-GB" b="1" u="sng" dirty="0">
                <a:solidFill>
                  <a:schemeClr val="dk1"/>
                </a:solidFill>
                <a:latin typeface="SassoonPrimary" panose="020B0500000000000000" pitchFamily="34" charset="0"/>
                <a:ea typeface="Comic Sans MS"/>
                <a:cs typeface="Comic Sans MS"/>
                <a:sym typeface="Comic Sans MS"/>
                <a:hlinkClick r:id="rId3"/>
              </a:rPr>
              <a:t>https://ttrockstars.com/</a:t>
            </a:r>
            <a:endParaRPr lang="en-GB" b="1" u="sng" dirty="0">
              <a:solidFill>
                <a:schemeClr val="dk1"/>
              </a:solidFill>
              <a:latin typeface="SassoonPrimary" panose="020B0500000000000000" pitchFamily="34" charset="0"/>
              <a:ea typeface="Comic Sans MS"/>
              <a:cs typeface="Comic Sans MS"/>
              <a:sym typeface="Comic Sans MS"/>
            </a:endParaRPr>
          </a:p>
          <a:p>
            <a:pPr lvl="0" algn="ctr"/>
            <a:r>
              <a:rPr lang="en-US" i="0" strike="noStrike" cap="none" dirty="0">
                <a:solidFill>
                  <a:schemeClr val="dk1"/>
                </a:solidFill>
                <a:latin typeface="SassoonPrimary" panose="020B0500000000000000" pitchFamily="34" charset="0"/>
                <a:ea typeface="Comic Sans MS"/>
                <a:cs typeface="Comic Sans MS"/>
                <a:sym typeface="Comic Sans MS"/>
              </a:rPr>
              <a:t>Q</a:t>
            </a:r>
            <a:r>
              <a:rPr lang="en-GB" i="0" strike="noStrike" cap="none" dirty="0" err="1">
                <a:solidFill>
                  <a:schemeClr val="dk1"/>
                </a:solidFill>
                <a:latin typeface="SassoonPrimary" panose="020B0500000000000000" pitchFamily="34" charset="0"/>
                <a:ea typeface="Comic Sans MS"/>
                <a:cs typeface="Comic Sans MS"/>
                <a:sym typeface="Comic Sans MS"/>
              </a:rPr>
              <a:t>uick</a:t>
            </a:r>
            <a:r>
              <a:rPr lang="en-GB" i="0" strike="noStrike" cap="none" dirty="0">
                <a:solidFill>
                  <a:schemeClr val="dk1"/>
                </a:solidFill>
                <a:latin typeface="SassoonPrimary" panose="020B0500000000000000" pitchFamily="34" charset="0"/>
                <a:ea typeface="Comic Sans MS"/>
                <a:cs typeface="Comic Sans MS"/>
                <a:sym typeface="Comic Sans MS"/>
              </a:rPr>
              <a:t> fire maths </a:t>
            </a:r>
          </a:p>
          <a:p>
            <a:pPr lvl="0" algn="ctr"/>
            <a:r>
              <a:rPr lang="en-GB" b="1" u="sng" dirty="0">
                <a:solidFill>
                  <a:schemeClr val="dk1"/>
                </a:solidFill>
                <a:latin typeface="SassoonPrimary" panose="020B0500000000000000" pitchFamily="34" charset="0"/>
                <a:ea typeface="Comic Sans MS"/>
                <a:cs typeface="Comic Sans MS"/>
                <a:sym typeface="Comic Sans MS"/>
                <a:hlinkClick r:id="rId4"/>
              </a:rPr>
              <a:t>https://www.topmarks.co.uk/maths-games/hit-the-button</a:t>
            </a:r>
            <a:r>
              <a:rPr lang="en-GB" b="1" u="sng" dirty="0">
                <a:solidFill>
                  <a:schemeClr val="dk1"/>
                </a:solidFill>
                <a:latin typeface="SassoonPrimary" panose="020B0500000000000000" pitchFamily="34" charset="0"/>
                <a:ea typeface="Comic Sans MS"/>
                <a:cs typeface="Comic Sans MS"/>
                <a:sym typeface="Comic Sans MS"/>
              </a:rPr>
              <a:t> </a:t>
            </a:r>
            <a:endParaRPr lang="en-GB" b="1" i="0" u="sng" strike="noStrike" cap="none" dirty="0">
              <a:solidFill>
                <a:schemeClr val="dk1"/>
              </a:solidFill>
              <a:latin typeface="SassoonPrimary" panose="020B0500000000000000" pitchFamily="34" charset="0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" name="Google Shape;92;p1">
            <a:extLst>
              <a:ext uri="{FF2B5EF4-FFF2-40B4-BE49-F238E27FC236}">
                <a16:creationId xmlns:a16="http://schemas.microsoft.com/office/drawing/2014/main" id="{3343866A-8AC1-4230-9312-395802319D24}"/>
              </a:ext>
            </a:extLst>
          </p:cNvPr>
          <p:cNvSpPr txBox="1"/>
          <p:nvPr/>
        </p:nvSpPr>
        <p:spPr>
          <a:xfrm>
            <a:off x="8335888" y="779164"/>
            <a:ext cx="3497569" cy="2308284"/>
          </a:xfrm>
          <a:prstGeom prst="rect">
            <a:avLst/>
          </a:prstGeom>
          <a:solidFill>
            <a:srgbClr val="92D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GB" b="1" u="sng" dirty="0">
                <a:latin typeface="SassoonPrimary" panose="020B0500000000000000" pitchFamily="34" charset="0"/>
              </a:rPr>
              <a:t>Topic – Travel </a:t>
            </a:r>
            <a:r>
              <a:rPr lang="en-GB" b="1" u="sng">
                <a:latin typeface="SassoonPrimary" panose="020B0500000000000000" pitchFamily="34" charset="0"/>
              </a:rPr>
              <a:t>and Transport</a:t>
            </a:r>
            <a:endParaRPr lang="en-GB" b="1" u="sng" dirty="0">
              <a:latin typeface="SassoonPrimary" panose="020B0500000000000000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SassoonPrimary" panose="020B0500000000000000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SassoonPrimary" panose="020B0500000000000000" pitchFamily="34" charset="0"/>
              </a:rPr>
              <a:t>C</a:t>
            </a:r>
            <a:r>
              <a:rPr lang="en-GB" dirty="0">
                <a:latin typeface="SassoonPrimary" panose="020B0500000000000000" pitchFamily="34" charset="0"/>
              </a:rPr>
              <a:t>an you make a list of all the different ways people can travel?</a:t>
            </a:r>
            <a:endParaRPr lang="en-US" dirty="0">
              <a:latin typeface="SassoonPrimary" panose="020B0500000000000000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SassoonPrimary" panose="020B0500000000000000" pitchFamily="34" charset="0"/>
              </a:rPr>
              <a:t>Can you draw a map of your route to school or to your local shop? </a:t>
            </a:r>
          </a:p>
        </p:txBody>
      </p:sp>
      <p:sp>
        <p:nvSpPr>
          <p:cNvPr id="11" name="Google Shape;87;p1">
            <a:extLst>
              <a:ext uri="{FF2B5EF4-FFF2-40B4-BE49-F238E27FC236}">
                <a16:creationId xmlns:a16="http://schemas.microsoft.com/office/drawing/2014/main" id="{E4E449B9-E6E2-4AF1-AE7E-290D2C96BEE1}"/>
              </a:ext>
            </a:extLst>
          </p:cNvPr>
          <p:cNvSpPr txBox="1"/>
          <p:nvPr/>
        </p:nvSpPr>
        <p:spPr>
          <a:xfrm>
            <a:off x="5698436" y="4225589"/>
            <a:ext cx="5734356" cy="2308284"/>
          </a:xfrm>
          <a:prstGeom prst="rect">
            <a:avLst/>
          </a:prstGeom>
          <a:solidFill>
            <a:srgbClr val="92D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>
                <a:solidFill>
                  <a:schemeClr val="dk1"/>
                </a:solidFill>
                <a:latin typeface="SassoonPrimary" panose="020B0500000000000000" pitchFamily="34" charset="0"/>
                <a:ea typeface="Comic Sans MS"/>
                <a:cs typeface="Comic Sans MS"/>
                <a:sym typeface="Comic Sans MS"/>
              </a:rPr>
              <a:t>Science – Living Things and their Habitats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b="1" u="sng" dirty="0">
              <a:solidFill>
                <a:schemeClr val="dk1"/>
              </a:solidFill>
              <a:latin typeface="SassoonPrimary" panose="020B0500000000000000" pitchFamily="34" charset="0"/>
              <a:ea typeface="Comic Sans MS"/>
              <a:cs typeface="Comic Sans MS"/>
              <a:sym typeface="Comic Sans MS"/>
            </a:endParaRP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  <a:latin typeface="SassoonPrimary" panose="020B0500000000000000" pitchFamily="34" charset="0"/>
                <a:ea typeface="Comic Sans MS"/>
                <a:cs typeface="Comic Sans MS"/>
                <a:sym typeface="Comic Sans MS"/>
              </a:rPr>
              <a:t>Next time you are in the garden or at the park, can you find different habitats for all the bugs and animals? </a:t>
            </a: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dk1"/>
              </a:solidFill>
              <a:latin typeface="SassoonPrimary" panose="020B0500000000000000" pitchFamily="34" charset="0"/>
              <a:ea typeface="Comic Sans MS"/>
              <a:cs typeface="Comic Sans MS"/>
              <a:sym typeface="Comic Sans MS"/>
            </a:endParaRPr>
          </a:p>
          <a:p>
            <a:pPr marL="285750" marR="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  <a:latin typeface="SassoonPrimary" panose="020B0500000000000000" pitchFamily="34" charset="0"/>
                <a:ea typeface="Comic Sans MS"/>
                <a:cs typeface="Comic Sans MS"/>
                <a:sym typeface="Comic Sans MS"/>
              </a:rPr>
              <a:t>Can you design your own creature and explain where that creature’s habitat would be?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u="sng" dirty="0">
                <a:solidFill>
                  <a:schemeClr val="dk1"/>
                </a:solidFill>
                <a:latin typeface="SassoonPrimary" panose="020B0500000000000000" pitchFamily="34" charset="0"/>
                <a:ea typeface="Comic Sans MS"/>
                <a:cs typeface="Comic Sans MS"/>
                <a:sym typeface="Comic Sans M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732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SassoonPrimary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Eadie</dc:creator>
  <cp:lastModifiedBy>Natalie Eadie</cp:lastModifiedBy>
  <cp:revision>1</cp:revision>
  <dcterms:created xsi:type="dcterms:W3CDTF">2022-02-24T15:49:44Z</dcterms:created>
  <dcterms:modified xsi:type="dcterms:W3CDTF">2022-02-24T15:50:29Z</dcterms:modified>
</cp:coreProperties>
</file>